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216131"/>
            <a:ext cx="9731635" cy="308402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Профилактические медицинские осмотры обучающихся </a:t>
            </a:r>
          </a:p>
        </p:txBody>
      </p:sp>
    </p:spTree>
    <p:extLst>
      <p:ext uri="{BB962C8B-B14F-4D97-AF65-F5344CB8AC3E}">
        <p14:creationId xmlns:p14="http://schemas.microsoft.com/office/powerpoint/2010/main" val="168936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2" y="187036"/>
            <a:ext cx="3657600" cy="105156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социально-психологическое тестирование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6" y="964276"/>
            <a:ext cx="5943600" cy="4538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012" y="1354975"/>
            <a:ext cx="3657600" cy="43974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Вторым этапом проводится профилактический медицинский осмотр обучающихся, включающий в себя проведение химико-токсикологического исследования мочи, направленного на:</a:t>
            </a:r>
          </a:p>
          <a:p>
            <a:pPr marL="342900" indent="-342900">
              <a:buAutoNum type="arabicPeriod"/>
            </a:pPr>
            <a:r>
              <a:rPr lang="ru-RU" b="1" dirty="0"/>
              <a:t>Предупреждение незаконного употребления </a:t>
            </a:r>
            <a:r>
              <a:rPr lang="ru-RU" b="1" dirty="0" err="1"/>
              <a:t>психоактивных</a:t>
            </a:r>
            <a:r>
              <a:rPr lang="ru-RU" b="1" dirty="0"/>
              <a:t> веществ</a:t>
            </a:r>
          </a:p>
          <a:p>
            <a:pPr marL="342900" indent="-342900">
              <a:buAutoNum type="arabicPeriod"/>
            </a:pPr>
            <a:r>
              <a:rPr lang="ru-RU" b="1" dirty="0"/>
              <a:t>Профилактику формирования зависимости от употребления </a:t>
            </a:r>
            <a:r>
              <a:rPr lang="ru-RU" b="1" dirty="0" err="1"/>
              <a:t>психиактивных</a:t>
            </a:r>
            <a:r>
              <a:rPr lang="ru-RU" b="1" dirty="0"/>
              <a:t> веществ</a:t>
            </a:r>
          </a:p>
          <a:p>
            <a:pPr marL="342900" indent="-342900">
              <a:buAutoNum type="arabicPeriod"/>
            </a:pPr>
            <a:r>
              <a:rPr lang="ru-RU" b="1" dirty="0"/>
              <a:t>Профилактику инфекционных заболеваний</a:t>
            </a:r>
          </a:p>
        </p:txBody>
      </p:sp>
    </p:spTree>
    <p:extLst>
      <p:ext uri="{BB962C8B-B14F-4D97-AF65-F5344CB8AC3E}">
        <p14:creationId xmlns:p14="http://schemas.microsoft.com/office/powerpoint/2010/main" val="54032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67" y="237068"/>
            <a:ext cx="11878733" cy="74506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Нормативно-правовая база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1" y="1405468"/>
            <a:ext cx="6138948" cy="4538132"/>
          </a:xfrm>
        </p:spPr>
        <p:txBody>
          <a:bodyPr>
            <a:noAutofit/>
          </a:bodyPr>
          <a:lstStyle/>
          <a:p>
            <a:pPr marL="18288" marR="0" lvl="0" indent="0" algn="just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Приказ  МЗ РФ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581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06.10.2014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года</a:t>
            </a:r>
          </a:p>
          <a:p>
            <a:pPr marL="18288" marR="0" lvl="0" indent="0" algn="just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«О порядке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 в целях раннего выявления незаконного потребления наркотических средств и психотропных веществ» </a:t>
            </a:r>
          </a:p>
          <a:p>
            <a:pPr marL="18288" marR="0" lvl="0" indent="0" algn="just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18288" marR="0" lvl="0" indent="0" algn="just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Приказ МЗ РФ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213н от 23.03.2020 года </a:t>
            </a:r>
          </a:p>
          <a:p>
            <a:pPr marL="18288" marR="0" lvl="0" indent="0" algn="just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«О порядке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организаций высшего образования в целях раннего выявления незаконного потребления наркотических средств и психотропных веществ».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1498908"/>
            <a:ext cx="4825999" cy="4288750"/>
          </a:xfrm>
        </p:spPr>
      </p:pic>
    </p:spTree>
    <p:extLst>
      <p:ext uri="{BB962C8B-B14F-4D97-AF65-F5344CB8AC3E}">
        <p14:creationId xmlns:p14="http://schemas.microsoft.com/office/powerpoint/2010/main" val="417917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" b="774"/>
          <a:stretch>
            <a:fillRect/>
          </a:stretch>
        </p:blipFill>
        <p:spPr>
          <a:xfrm>
            <a:off x="685800" y="207818"/>
            <a:ext cx="10818813" cy="6650182"/>
          </a:xfrm>
        </p:spPr>
      </p:pic>
    </p:spTree>
    <p:extLst>
      <p:ext uri="{BB962C8B-B14F-4D97-AF65-F5344CB8AC3E}">
        <p14:creationId xmlns:p14="http://schemas.microsoft.com/office/powerpoint/2010/main" val="108693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5404" y="440575"/>
            <a:ext cx="3424843" cy="922711"/>
          </a:xfrm>
        </p:spPr>
        <p:txBody>
          <a:bodyPr>
            <a:normAutofit fontScale="90000"/>
          </a:bodyPr>
          <a:lstStyle/>
          <a:p>
            <a:r>
              <a:rPr lang="ru-RU" dirty="0"/>
              <a:t>ОГБУЗ «ИОПНД» Усть-илимский филиал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440575"/>
            <a:ext cx="7148946" cy="57607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403" y="1820487"/>
            <a:ext cx="3807230" cy="438080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Контактные телефоны для связи на сайте:</a:t>
            </a:r>
          </a:p>
          <a:p>
            <a:r>
              <a:rPr lang="en-US" sz="3600" b="1" dirty="0"/>
              <a:t>    </a:t>
            </a:r>
            <a:r>
              <a:rPr lang="en-US" sz="3600" b="1" u="sng" dirty="0"/>
              <a:t>iopnd.ru</a:t>
            </a:r>
          </a:p>
          <a:p>
            <a:endParaRPr lang="en-US" sz="3600" b="1" u="sng" dirty="0"/>
          </a:p>
          <a:p>
            <a:endParaRPr lang="en-US" sz="3600" b="1" u="sng" dirty="0"/>
          </a:p>
          <a:p>
            <a:endParaRPr lang="en-US" sz="3600" b="1" u="sng" dirty="0"/>
          </a:p>
          <a:p>
            <a:endParaRPr lang="ru-RU" b="1" u="sng" dirty="0"/>
          </a:p>
          <a:p>
            <a:endParaRPr lang="en-US" b="1" u="sng" dirty="0"/>
          </a:p>
          <a:p>
            <a:r>
              <a:rPr lang="ru-RU" b="1" u="sng" dirty="0"/>
              <a:t>Презентацию подготовил: фельдшер-нарколог Шевченко Е.Ю.</a:t>
            </a:r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46123749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88</TotalTime>
  <Words>154</Words>
  <Application>Microsoft Office PowerPoint</Application>
  <PresentationFormat>Широкоэкранный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Century Gothic</vt:lpstr>
      <vt:lpstr>Corbel</vt:lpstr>
      <vt:lpstr>Times New Roman</vt:lpstr>
      <vt:lpstr>Wingdings</vt:lpstr>
      <vt:lpstr>Wingdings 3</vt:lpstr>
      <vt:lpstr>Сектор</vt:lpstr>
      <vt:lpstr>Профилактические медицинские осмотры обучающихся </vt:lpstr>
      <vt:lpstr>социально-психологическое тестирование</vt:lpstr>
      <vt:lpstr>Нормативно-правовая база</vt:lpstr>
      <vt:lpstr>Презентация PowerPoint</vt:lpstr>
      <vt:lpstr>ОГБУЗ «ИОПНД» Усть-илимский филиал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Профилактические медицинские осмотры обучающихся </dc:title>
  <dc:creator>Психиарт</dc:creator>
  <cp:lastModifiedBy>Сергей Шевченко</cp:lastModifiedBy>
  <cp:revision>13</cp:revision>
  <dcterms:created xsi:type="dcterms:W3CDTF">2023-09-15T00:17:51Z</dcterms:created>
  <dcterms:modified xsi:type="dcterms:W3CDTF">2023-09-15T13:56:27Z</dcterms:modified>
</cp:coreProperties>
</file>